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C6A73B-2C22-4F00-B0C7-6FA2CF071649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09474CE-68E0-41CE-BAD2-404BCC1205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«Важные работники»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357694"/>
            <a:ext cx="7786742" cy="2000264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Подготовила: </a:t>
            </a:r>
            <a:r>
              <a:rPr lang="ru-RU" dirty="0" err="1" smtClean="0">
                <a:solidFill>
                  <a:schemeClr val="bg1"/>
                </a:solidFill>
              </a:rPr>
              <a:t>Шабайкина</a:t>
            </a:r>
            <a:r>
              <a:rPr lang="ru-RU" dirty="0" smtClean="0">
                <a:solidFill>
                  <a:schemeClr val="bg1"/>
                </a:solidFill>
              </a:rPr>
              <a:t> З. В.</a:t>
            </a:r>
          </a:p>
          <a:p>
            <a:endParaRPr lang="ru-RU" dirty="0"/>
          </a:p>
          <a:p>
            <a:r>
              <a:rPr lang="ru-RU" dirty="0" smtClean="0">
                <a:solidFill>
                  <a:schemeClr val="bg1"/>
                </a:solidFill>
              </a:rPr>
              <a:t>Сосновка 2014.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Почтальон</a:t>
            </a:r>
            <a:endParaRPr lang="ru-RU" dirty="0"/>
          </a:p>
        </p:txBody>
      </p:sp>
      <p:pic>
        <p:nvPicPr>
          <p:cNvPr id="9218" name="Picture 2" descr="C:\Users\аня\Desktop\1a3e8d5514a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215370" cy="50006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ня\Desktop\professi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7166"/>
            <a:ext cx="8229600" cy="592935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аня\Documents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Врач</a:t>
            </a:r>
            <a:endParaRPr lang="ru-RU" dirty="0"/>
          </a:p>
        </p:txBody>
      </p:sp>
      <p:pic>
        <p:nvPicPr>
          <p:cNvPr id="1026" name="Picture 2" descr="C:\Users\аня\Desktop\i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143932" cy="47149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я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215370" cy="55721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я\Desktop\0010-010-Elektri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215370" cy="54292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ня\Desktop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66"/>
            <a:ext cx="5572164" cy="62151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Пекарь</a:t>
            </a:r>
            <a:endParaRPr lang="ru-RU" dirty="0"/>
          </a:p>
        </p:txBody>
      </p:sp>
      <p:pic>
        <p:nvPicPr>
          <p:cNvPr id="5122" name="Picture 2" descr="C:\Users\аня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5214974" cy="57150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Строитель</a:t>
            </a:r>
            <a:endParaRPr lang="ru-RU" dirty="0"/>
          </a:p>
        </p:txBody>
      </p:sp>
      <p:pic>
        <p:nvPicPr>
          <p:cNvPr id="6146" name="Picture 2" descr="C:\Users\аня\Desktop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286808" cy="47149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Продавец</a:t>
            </a:r>
            <a:endParaRPr lang="ru-RU" dirty="0"/>
          </a:p>
        </p:txBody>
      </p:sp>
      <p:pic>
        <p:nvPicPr>
          <p:cNvPr id="7170" name="Picture 2" descr="C:\Users\аня\Desktop\Originaгшшlпп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215370" cy="49292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Парикмахер</a:t>
            </a:r>
            <a:endParaRPr lang="ru-RU" dirty="0"/>
          </a:p>
        </p:txBody>
      </p:sp>
      <p:pic>
        <p:nvPicPr>
          <p:cNvPr id="8194" name="Picture 2" descr="C:\Users\аня\Desktop\6cdf8a27bd6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15370" cy="46974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23</Words>
  <Application>Microsoft Office PowerPoint</Application>
  <PresentationFormat>Экран (4:3)</PresentationFormat>
  <Paragraphs>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«Важные работники»</vt:lpstr>
      <vt:lpstr>Врач</vt:lpstr>
      <vt:lpstr>Слайд 3</vt:lpstr>
      <vt:lpstr>Слайд 4</vt:lpstr>
      <vt:lpstr>Слайд 5</vt:lpstr>
      <vt:lpstr>                  Пекарь</vt:lpstr>
      <vt:lpstr>Строитель</vt:lpstr>
      <vt:lpstr>Продавец</vt:lpstr>
      <vt:lpstr>Парикмахер</vt:lpstr>
      <vt:lpstr>Почтальон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«Важные работники»</dc:title>
  <dc:creator>аня</dc:creator>
  <cp:lastModifiedBy>аня</cp:lastModifiedBy>
  <cp:revision>1</cp:revision>
  <dcterms:created xsi:type="dcterms:W3CDTF">2014-03-05T20:29:45Z</dcterms:created>
  <dcterms:modified xsi:type="dcterms:W3CDTF">2014-03-05T21:33:20Z</dcterms:modified>
</cp:coreProperties>
</file>